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46.png" ContentType="image/png"/>
  <Override PartName="/ppt/media/image45.png" ContentType="image/png"/>
  <Override PartName="/ppt/media/image44.png" ContentType="image/png"/>
  <Override PartName="/ppt/media/image43.png" ContentType="image/png"/>
  <Override PartName="/ppt/media/image42.png" ContentType="image/png"/>
  <Override PartName="/ppt/media/image41.png" ContentType="image/png"/>
  <Override PartName="/ppt/media/image40.png" ContentType="image/png"/>
  <Override PartName="/ppt/media/image20.png" ContentType="image/png"/>
  <Override PartName="/ppt/media/image57.png" ContentType="image/png"/>
  <Override PartName="/ppt/media/image21.png" ContentType="image/png"/>
  <Override PartName="/ppt/media/image58.png" ContentType="image/png"/>
  <Override PartName="/ppt/media/image22.png" ContentType="image/png"/>
  <Override PartName="/ppt/media/image59.png" ContentType="image/png"/>
  <Override PartName="/ppt/media/image23.png" ContentType="image/png"/>
  <Override PartName="/ppt/media/image60.png" ContentType="image/png"/>
  <Override PartName="/ppt/media/image73.png" ContentType="image/png"/>
  <Override PartName="/ppt/media/image24.png" ContentType="image/png"/>
  <Override PartName="/ppt/media/image61.png" ContentType="image/png"/>
  <Override PartName="/ppt/media/image72.png" ContentType="image/png"/>
  <Override PartName="/ppt/media/image71.png" ContentType="image/png"/>
  <Override PartName="/ppt/media/image29.png" ContentType="image/png"/>
  <Override PartName="/ppt/media/image69.png" ContentType="image/png"/>
  <Override PartName="/ppt/media/image32.png" ContentType="image/png"/>
  <Override PartName="/ppt/media/image14.png" ContentType="image/png"/>
  <Override PartName="/ppt/media/image2.png" ContentType="image/png"/>
  <Override PartName="/ppt/media/image70.png" ContentType="image/png"/>
  <Override PartName="/ppt/media/image28.png" ContentType="image/png"/>
  <Override PartName="/ppt/media/image68.png" ContentType="image/png"/>
  <Override PartName="/ppt/media/image31.png" ContentType="image/png"/>
  <Override PartName="/ppt/media/image67.png" ContentType="image/png"/>
  <Override PartName="/ppt/media/image30.png" ContentType="image/png"/>
  <Override PartName="/ppt/media/image66.png" ContentType="image/png"/>
  <Override PartName="/ppt/media/image65.png" ContentType="image/png"/>
  <Override PartName="/ppt/media/image64.png" ContentType="image/png"/>
  <Override PartName="/ppt/media/image26.png" ContentType="image/png"/>
  <Override PartName="/ppt/media/image63.png" ContentType="image/png"/>
  <Override PartName="/ppt/media/image25.png" ContentType="image/png"/>
  <Override PartName="/ppt/media/image62.png" ContentType="image/png"/>
  <Override PartName="/ppt/media/image15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16.png" ContentType="image/png"/>
  <Override PartName="/ppt/media/image4.png" ContentType="image/png"/>
  <Override PartName="/ppt/media/image34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5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90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86.xml.rels" ContentType="application/vnd.openxmlformats-package.relationships+xml"/>
  <Override PartName="/ppt/slides/_rels/slide2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77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39.xml.rels" ContentType="application/vnd.openxmlformats-package.relationships+xml"/>
  <Override PartName="/ppt/slides/_rels/slide11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28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31.xml.rels" ContentType="application/vnd.openxmlformats-package.relationships+xml"/>
  <Override PartName="/ppt/slides/_rels/slide84.xml.rels" ContentType="application/vnd.openxmlformats-package.relationships+xml"/>
  <Override PartName="/ppt/slides/_rels/slide91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89.xml.rels" ContentType="application/vnd.openxmlformats-package.relationships+xml"/>
  <Override PartName="/ppt/slides/_rels/slide14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88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78.xml.rels" ContentType="application/vnd.openxmlformats-package.relationships+xml"/>
  <Override PartName="/ppt/slides/_rels/slide3.xml.rels" ContentType="application/vnd.openxmlformats-package.relationships+xml"/>
  <Override PartName="/ppt/slides/_rels/slide87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43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6.xml" ContentType="application/vnd.openxmlformats-officedocument.presentationml.slide+xml"/>
  <Override PartName="/ppt/slides/slide8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85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2.xml" ContentType="application/vnd.openxmlformats-officedocument.presentationml.slide+xml"/>
  <Override PartName="/ppt/slides/slide91.xml" ContentType="application/vnd.openxmlformats-officedocument.presentationml.slide+xml"/>
  <Override PartName="/ppt/slides/slide26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slide" Target="slides/slide90.xml"/><Relationship Id="rId93" Type="http://schemas.openxmlformats.org/officeDocument/2006/relationships/slide" Target="slides/slide91.xml"/><Relationship Id="rId9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C114B86-EEFE-474F-A71E-94703809A18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D617FB-9144-4480-A9F4-C08F31F3997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BB06F2B-E993-4AC0-9E0B-F82B3ABF5FC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64A5D17-C67D-4781-82EC-CD83BC5F7F6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D4AED67-8687-4CAD-9B1A-49163ACD768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8EB5CD3-593F-4F8F-8EC0-7B22902C2BD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AFDB498-9CF2-401E-8786-E6CD8CDECBB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A1DB9FF-6C5F-45D5-9532-1A5BCB7B372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9C69F1-ED35-4FCB-BA0A-0C05780AE86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4B845FE-8B50-4CD5-90DA-D6E981F1B6B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D7DC63B-AF8C-4E14-BED6-1C245D8D21A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D092F94-50D4-4025-AD12-AAD040E2CF4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656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768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845B233-2DF2-4504-B1FF-C925251927A7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768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68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image" Target="../media/image69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slideLayout" Target="../slideLayouts/slideLayout1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image" Target="../media/image72.png"/><Relationship Id="rId3" Type="http://schemas.openxmlformats.org/officeDocument/2006/relationships/image" Target="../media/image73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200" cy="51339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89800" cy="26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1880" cy="2818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6320" cy="201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0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31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2" name="Прямоугольник со скругленными углами 56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3" name="TextBox 9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Прямоугольник со скругленными углами 57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4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37" name="TextBox 9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extBox 9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0" name="TextBox 9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Прямоугольник со скругленными углами 58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Рисунок 4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43" name="TextBox 9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roup 2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4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47" name="Прямоугольник со скругленными углами 59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48" name="TextBox 9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9" name="Прямоугольник со скругленными углами 60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Рисунок 4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52" name="TextBox 9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TextBox 10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5" name="TextBox 10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6" name="Прямоугольник со скругленными углами 61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Рисунок 4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58" name="TextBox 10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roup 2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61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2" name="Прямоугольник со скругленными углами 62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3" name="TextBox 10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4" name="Прямоугольник со скругленными углами 6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Рисунок 4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67" name="TextBox 10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TextBox 10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0" name="TextBox 10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1" name="Прямоугольник со скругленными углами 6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Рисунок 4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73" name="TextBox 10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5" name="Group 2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76" name="Изображение 2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77" name="Прямоугольник со скругленными углами 6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78" name="TextBox 10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6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200" cy="5133960"/>
          </a:xfrm>
          <a:prstGeom prst="rect">
            <a:avLst/>
          </a:prstGeom>
          <a:ln w="0">
            <a:noFill/>
          </a:ln>
        </p:spPr>
      </p:pic>
      <p:sp>
        <p:nvSpPr>
          <p:cNvPr id="382" name="Прямоугольник 5"/>
          <p:cNvSpPr/>
          <p:nvPr/>
        </p:nvSpPr>
        <p:spPr>
          <a:xfrm>
            <a:off x="1640880" y="4588920"/>
            <a:ext cx="2989800" cy="26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83" name="Изображение 40"/>
          <p:cNvSpPr/>
          <p:nvPr/>
        </p:nvSpPr>
        <p:spPr>
          <a:xfrm>
            <a:off x="867240" y="3587040"/>
            <a:ext cx="247680" cy="2476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84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160" cy="1124280"/>
          </a:xfrm>
          <a:prstGeom prst="rect">
            <a:avLst/>
          </a:prstGeom>
          <a:ln w="0">
            <a:noFill/>
          </a:ln>
        </p:spPr>
      </p:pic>
      <p:sp>
        <p:nvSpPr>
          <p:cNvPr id="385" name=""/>
          <p:cNvSpPr/>
          <p:nvPr/>
        </p:nvSpPr>
        <p:spPr>
          <a:xfrm>
            <a:off x="466200" y="1728360"/>
            <a:ext cx="4730400" cy="101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1439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2024-08-28T10:19:32Z</dcterms:modified>
  <cp:revision>103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